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</p:sldIdLst>
  <p:sldSz cx="9144000" cy="6858000" type="screen4x3"/>
  <p:notesSz cx="6858000" cy="9144000"/>
  <p:photoAlbum layout="1pic" frame="frameStyle2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E9E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07" autoAdjust="0"/>
    <p:restoredTop sz="94660" autoAdjust="0"/>
  </p:normalViewPr>
  <p:slideViewPr>
    <p:cSldViewPr>
      <p:cViewPr varScale="1">
        <p:scale>
          <a:sx n="75" d="100"/>
          <a:sy n="75" d="100"/>
        </p:scale>
        <p:origin x="-52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FC39225-C07B-406C-AA00-18C0BB686993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6BE9610-598C-48B7-9E00-96A918AEEEB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39225-C07B-406C-AA00-18C0BB686993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E9610-598C-48B7-9E00-96A918AEEEB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39225-C07B-406C-AA00-18C0BB686993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E9610-598C-48B7-9E00-96A918AEEEB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FC39225-C07B-406C-AA00-18C0BB686993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E9610-598C-48B7-9E00-96A918AEEEB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FC39225-C07B-406C-AA00-18C0BB686993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6BE9610-598C-48B7-9E00-96A918AEEEBF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FC39225-C07B-406C-AA00-18C0BB686993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6BE9610-598C-48B7-9E00-96A918AEEEB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FC39225-C07B-406C-AA00-18C0BB686993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6BE9610-598C-48B7-9E00-96A918AEEEB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39225-C07B-406C-AA00-18C0BB686993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E9610-598C-48B7-9E00-96A918AEEEB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FC39225-C07B-406C-AA00-18C0BB686993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6BE9610-598C-48B7-9E00-96A918AEEEB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FC39225-C07B-406C-AA00-18C0BB686993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6BE9610-598C-48B7-9E00-96A918AEEEB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FC39225-C07B-406C-AA00-18C0BB686993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6BE9610-598C-48B7-9E00-96A918AEEEB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FC39225-C07B-406C-AA00-18C0BB686993}" type="datetimeFigureOut">
              <a:rPr lang="el-GR" smtClean="0"/>
              <a:pPr/>
              <a:t>13/12/2016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6BE9610-598C-48B7-9E00-96A918AEEEB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628799"/>
          </a:xfrm>
        </p:spPr>
        <p:txBody>
          <a:bodyPr>
            <a:normAutofit/>
          </a:bodyPr>
          <a:lstStyle/>
          <a:p>
            <a:endParaRPr lang="el-GR" sz="96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23528" y="2636912"/>
            <a:ext cx="7416824" cy="2808312"/>
          </a:xfrm>
        </p:spPr>
        <p:txBody>
          <a:bodyPr>
            <a:noAutofit/>
          </a:bodyPr>
          <a:lstStyle/>
          <a:p>
            <a:r>
              <a:rPr lang="el-GR" sz="5400" dirty="0" smtClean="0">
                <a:solidFill>
                  <a:srgbClr val="16E9EE"/>
                </a:solidFill>
              </a:rPr>
              <a:t> </a:t>
            </a:r>
            <a:endParaRPr lang="el-GR" sz="5400" dirty="0">
              <a:solidFill>
                <a:srgbClr val="16E9EE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images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685800" y="838200"/>
            <a:ext cx="7772400" cy="5181600"/>
          </a:xfrm>
          <a:prstGeom prst="roundRect">
            <a:avLst>
              <a:gd name="adj" fmla="val 6500"/>
            </a:avLst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3000" r="-3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Tm="8000"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Άπο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46</TotalTime>
  <Words>1</Words>
  <Application>Microsoft Office PowerPoint</Application>
  <PresentationFormat>Προβολή στην οθόνη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Ζωντάνια</vt:lpstr>
      <vt:lpstr>Διαφάνεια 1</vt:lpstr>
      <vt:lpstr>Διαφάνεια 2</vt:lpstr>
      <vt:lpstr>Διαφάνεια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ΠΟΛΕΜΟΣ</dc:title>
  <dc:creator>a</dc:creator>
  <cp:lastModifiedBy>a</cp:lastModifiedBy>
  <cp:revision>6</cp:revision>
  <dcterms:created xsi:type="dcterms:W3CDTF">2016-11-29T08:33:22Z</dcterms:created>
  <dcterms:modified xsi:type="dcterms:W3CDTF">2016-12-13T08:46:26Z</dcterms:modified>
</cp:coreProperties>
</file>