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7F0D74-D78D-46DC-B6B1-9FC43085CC62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27A395B-78CD-4EC0-8BEC-410811234A4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i="1" u="sng" dirty="0" smtClean="0"/>
              <a:t>ΌΧΙ ΣΤΟΝ ΠΟΛΕΜΟ</a:t>
            </a:r>
            <a:endParaRPr lang="el-GR" b="1" i="1" u="sng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61109" y="3242390"/>
            <a:ext cx="7854696" cy="1752600"/>
          </a:xfrm>
        </p:spPr>
        <p:txBody>
          <a:bodyPr/>
          <a:lstStyle/>
          <a:p>
            <a:r>
              <a:rPr lang="el-GR" dirty="0" smtClean="0"/>
              <a:t>Νίκος Μωραΐτης </a:t>
            </a:r>
          </a:p>
          <a:p>
            <a:r>
              <a:rPr lang="el-GR" dirty="0" smtClean="0"/>
              <a:t>Νάντια </a:t>
            </a:r>
            <a:r>
              <a:rPr lang="el-GR" dirty="0" smtClean="0"/>
              <a:t>Κωνσταντινίδη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advTm="2000"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55776" y="692696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Ο ΠΟΛΕΜΟΣ</a:t>
            </a:r>
            <a:endParaRPr lang="el-GR" dirty="0"/>
          </a:p>
        </p:txBody>
      </p:sp>
      <p:pic>
        <p:nvPicPr>
          <p:cNvPr id="4" name="3 - Θέση περιεχομένου" descr="endwar_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16000" y="2078831"/>
            <a:ext cx="6350000" cy="3568700"/>
          </a:xfrm>
        </p:spPr>
      </p:pic>
    </p:spTree>
  </p:cSld>
  <p:clrMapOvr>
    <a:masterClrMapping/>
  </p:clrMapOvr>
  <p:transition advTm="2000"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Β’ ΠΑΓΚΟΣΜΙΟΣ ΠΟΛΕΜΟΣ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204864"/>
            <a:ext cx="4104456" cy="4104456"/>
          </a:xfrm>
        </p:spPr>
      </p:pic>
      <p:sp>
        <p:nvSpPr>
          <p:cNvPr id="7" name="6 - TextBox"/>
          <p:cNvSpPr txBox="1"/>
          <p:nvPr/>
        </p:nvSpPr>
        <p:spPr>
          <a:xfrm>
            <a:off x="5364088" y="2636912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B’</a:t>
            </a:r>
            <a:r>
              <a:rPr lang="el-GR" dirty="0" smtClean="0"/>
              <a:t> Παγκόσμιος πόλεμος διήρκεσε από το 1939 έως το 1945, αν και σχετικές συγκρούσεις άρχισαν νωρίτερα.</a:t>
            </a:r>
            <a:endParaRPr lang="el-GR" dirty="0"/>
          </a:p>
        </p:txBody>
      </p:sp>
      <p:pic>
        <p:nvPicPr>
          <p:cNvPr id="9" name="8 - Εικόνα" descr="αρχείο λήψης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357047"/>
            <a:ext cx="3228206" cy="1896289"/>
          </a:xfrm>
          <a:prstGeom prst="rect">
            <a:avLst/>
          </a:prstGeom>
        </p:spPr>
      </p:pic>
    </p:spTree>
  </p:cSld>
  <p:clrMapOvr>
    <a:masterClrMapping/>
  </p:clrMapOvr>
  <p:transition advTm="2000"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ΠΕΙΝΑΣΜΕΝΑ ΠΑΙΔΙΑ</a:t>
            </a:r>
            <a:endParaRPr lang="el-GR" dirty="0"/>
          </a:p>
        </p:txBody>
      </p:sp>
      <p:pic>
        <p:nvPicPr>
          <p:cNvPr id="4" name="3 - Θέση περιεχομένου" descr="skelet-paid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2060848"/>
            <a:ext cx="3960440" cy="4062984"/>
          </a:xfrm>
        </p:spPr>
      </p:pic>
      <p:sp>
        <p:nvSpPr>
          <p:cNvPr id="5" name="4 - TextBox"/>
          <p:cNvSpPr txBox="1"/>
          <p:nvPr/>
        </p:nvSpPr>
        <p:spPr>
          <a:xfrm>
            <a:off x="5076056" y="256490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πόλεμος προκαλεί μεγάλο κακό όπως πείνα ,τραυματισμό </a:t>
            </a:r>
            <a:r>
              <a:rPr lang="el-GR" dirty="0" err="1" smtClean="0"/>
              <a:t>κ.τ.λ</a:t>
            </a:r>
            <a:endParaRPr lang="el-GR" dirty="0"/>
          </a:p>
        </p:txBody>
      </p:sp>
    </p:spTree>
  </p:cSld>
  <p:clrMapOvr>
    <a:masterClrMapping/>
  </p:clrMapOvr>
  <p:transition advTm="2000"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txBody>
          <a:bodyPr>
            <a:normAutofit/>
          </a:bodyPr>
          <a:lstStyle/>
          <a:p>
            <a:r>
              <a:rPr lang="el-GR" dirty="0" smtClean="0"/>
              <a:t>Πρόσφυγες</a:t>
            </a:r>
            <a:endParaRPr lang="el-GR" dirty="0"/>
          </a:p>
        </p:txBody>
      </p:sp>
      <p:pic>
        <p:nvPicPr>
          <p:cNvPr id="4" name="3 - Θέση περιεχομένου" descr="prosfyges-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060848"/>
            <a:ext cx="4248472" cy="4392488"/>
          </a:xfrm>
        </p:spPr>
      </p:pic>
      <p:sp>
        <p:nvSpPr>
          <p:cNvPr id="6" name="5 - TextBox"/>
          <p:cNvSpPr txBox="1"/>
          <p:nvPr/>
        </p:nvSpPr>
        <p:spPr>
          <a:xfrm>
            <a:off x="5148064" y="2060848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γίνετε πόλεμος οι άνθρωποι αναγκάζονται να πάνε σε άλλη χώρα και εκεί ο άλλος λαός τους διώχνει, οι καημένοι δεν έχουν σπίτι για να μείνουν, φαί να φάνε , να ταΐσουν τα παιδιά τους. </a:t>
            </a:r>
            <a:endParaRPr lang="el-GR" dirty="0"/>
          </a:p>
        </p:txBody>
      </p:sp>
      <p:pic>
        <p:nvPicPr>
          <p:cNvPr id="8" name="7 - Εικόνα" descr="335B57EA00000578-3549376-Are_you_triumphant_about_your_use_of_emoji_This_is_how_you_shoul-a-1_14611441717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221088"/>
            <a:ext cx="2042382" cy="2034209"/>
          </a:xfrm>
          <a:prstGeom prst="rect">
            <a:avLst/>
          </a:prstGeom>
        </p:spPr>
      </p:pic>
    </p:spTree>
  </p:cSld>
  <p:clrMapOvr>
    <a:masterClrMapping/>
  </p:clrMapOvr>
  <p:transition advTm="2000"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dirty="0" smtClean="0"/>
              <a:t>          ΤΕΛΟΣ Β΄ΠΟΛΕΜΟΥ</a:t>
            </a:r>
            <a:endParaRPr lang="el-GR" dirty="0"/>
          </a:p>
        </p:txBody>
      </p:sp>
      <p:pic>
        <p:nvPicPr>
          <p:cNvPr id="4" name="3 - Θέση περιεχομένου" descr="5A11B9957D57FAFB1B789C8B8C5591C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30285" y="2204864"/>
            <a:ext cx="5237859" cy="4119736"/>
          </a:xfrm>
        </p:spPr>
      </p:pic>
      <p:sp>
        <p:nvSpPr>
          <p:cNvPr id="9" name="8 - TextBox"/>
          <p:cNvSpPr txBox="1"/>
          <p:nvPr/>
        </p:nvSpPr>
        <p:spPr>
          <a:xfrm>
            <a:off x="6228184" y="22048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Τέλος Β΄ Παγκόσμιου πόλεμου οι άνθρωποι θυσιάστηκαν για τη  ζωή τους.</a:t>
            </a: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ΣΤ’τάξη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Νίκος Μωραΐτης         </a:t>
            </a:r>
          </a:p>
          <a:p>
            <a:r>
              <a:rPr lang="el-GR" dirty="0" smtClean="0"/>
              <a:t>Νάντια </a:t>
            </a:r>
            <a:r>
              <a:rPr lang="el-GR" dirty="0" err="1" smtClean="0"/>
              <a:t>Κωνσταντινίδου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122</TotalTime>
  <Words>109</Words>
  <Application>Microsoft Office PowerPoint</Application>
  <PresentationFormat>Προβολή στην οθόνη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Τεχνικό</vt:lpstr>
      <vt:lpstr>ΌΧΙ ΣΤΟΝ ΠΟΛΕΜΟ</vt:lpstr>
      <vt:lpstr>Ο ΠΟΛΕΜΟΣ</vt:lpstr>
      <vt:lpstr>Ο Β’ ΠΑΓΚΟΣΜΙΟΣ ΠΟΛΕΜΟΣ</vt:lpstr>
      <vt:lpstr>ΤΑ ΠΕΙΝΑΣΜΕΝΑ ΠΑΙΔΙΑ</vt:lpstr>
      <vt:lpstr>Πρόσφυγες</vt:lpstr>
      <vt:lpstr>           ΤΕΛΟΣ Β΄ΠΟΛΕΜΟΥ</vt:lpstr>
      <vt:lpstr>ΣΤ’τάξη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ΌΧΙ ΣΤΟΝ ΠΟΛΕΜΟ</dc:title>
  <dc:creator>User</dc:creator>
  <cp:lastModifiedBy>User</cp:lastModifiedBy>
  <cp:revision>14</cp:revision>
  <dcterms:created xsi:type="dcterms:W3CDTF">2016-11-29T08:02:36Z</dcterms:created>
  <dcterms:modified xsi:type="dcterms:W3CDTF">2016-12-13T08:46:14Z</dcterms:modified>
</cp:coreProperties>
</file>